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12193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howGuides="1">
      <p:cViewPr varScale="1">
        <p:scale>
          <a:sx n="61" d="100"/>
          <a:sy n="61" d="100"/>
        </p:scale>
        <p:origin x="2682" y="90"/>
      </p:cViewPr>
      <p:guideLst>
        <p:guide orient="horz" pos="3841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0573E-6313-496A-9B07-AA04C8ABB7DA}" type="datetimeFigureOut">
              <a:rPr lang="hu-HU" smtClean="0"/>
              <a:t>2026.08.17.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87440-709E-4DC9-ADD5-FB635C2EDE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0152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600" y="828000"/>
            <a:ext cx="5914800" cy="432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 dirty="0" err="1"/>
              <a:t>Author</a:t>
            </a:r>
            <a:r>
              <a:rPr lang="hu-HU" dirty="0"/>
              <a:t>(s)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7999" y="11416208"/>
            <a:ext cx="2138978" cy="649196"/>
          </a:xfrm>
          <a:prstGeom prst="rect">
            <a:avLst/>
          </a:prstGeom>
        </p:spPr>
        <p:txBody>
          <a:bodyPr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13 – 14 November 2026</a:t>
            </a:r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06977" y="11416208"/>
            <a:ext cx="2232998" cy="649196"/>
          </a:xfrm>
          <a:prstGeom prst="rect">
            <a:avLst/>
          </a:prstGeom>
        </p:spPr>
        <p:txBody>
          <a:bodyPr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Danubius Hotel Hungaria</a:t>
            </a:r>
            <a:endParaRPr lang="hu-HU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E6B8A02-C3E8-4C77-BA12-7C4B75599B6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71600" y="1925999"/>
            <a:ext cx="5915025" cy="9108000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Text</a:t>
            </a:r>
            <a:endParaRPr lang="en-US" dirty="0"/>
          </a:p>
        </p:txBody>
      </p:sp>
      <p:sp>
        <p:nvSpPr>
          <p:cNvPr id="13" name="Szöveg helye 12">
            <a:extLst>
              <a:ext uri="{FF2B5EF4-FFF2-40B4-BE49-F238E27FC236}">
                <a16:creationId xmlns:a16="http://schemas.microsoft.com/office/drawing/2014/main" id="{1B6E19AA-B390-4447-B0BF-353829E941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600" y="1260000"/>
            <a:ext cx="5914800" cy="431994"/>
          </a:xfrm>
        </p:spPr>
        <p:txBody>
          <a:bodyPr anchor="ctr">
            <a:normAutofit/>
          </a:bodyPr>
          <a:lstStyle>
            <a:lvl1pPr marL="0" indent="0">
              <a:buNone/>
              <a:defRPr sz="1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hu-HU" dirty="0" err="1"/>
              <a:t>Affiliation</a:t>
            </a:r>
            <a:r>
              <a:rPr lang="hu-HU" dirty="0"/>
              <a:t>(s)</a:t>
            </a:r>
          </a:p>
        </p:txBody>
      </p:sp>
      <p:sp>
        <p:nvSpPr>
          <p:cNvPr id="14" name="Cím 13">
            <a:extLst>
              <a:ext uri="{FF2B5EF4-FFF2-40B4-BE49-F238E27FC236}">
                <a16:creationId xmlns:a16="http://schemas.microsoft.com/office/drawing/2014/main" id="{32960456-C3EC-4DA1-A78D-AE0D023965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600" y="141209"/>
            <a:ext cx="5914800" cy="720000"/>
          </a:xfrm>
        </p:spPr>
        <p:txBody>
          <a:bodyPr/>
          <a:lstStyle>
            <a:lvl1pPr>
              <a:defRPr sz="2000" b="1"/>
            </a:lvl1pPr>
          </a:lstStyle>
          <a:p>
            <a:r>
              <a:rPr lang="hu-HU" dirty="0" err="1"/>
              <a:t>Title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7745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9AFB43BB-694B-42F0-A0F4-19E02670B9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7999" y="828000"/>
            <a:ext cx="5904000" cy="432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 dirty="0" err="1"/>
              <a:t>Author</a:t>
            </a:r>
            <a:r>
              <a:rPr lang="hu-HU" dirty="0"/>
              <a:t>(s)</a:t>
            </a:r>
            <a:endParaRPr lang="en-US" dirty="0"/>
          </a:p>
        </p:txBody>
      </p:sp>
      <p:sp>
        <p:nvSpPr>
          <p:cNvPr id="7" name="Szöveg helye 12">
            <a:extLst>
              <a:ext uri="{FF2B5EF4-FFF2-40B4-BE49-F238E27FC236}">
                <a16:creationId xmlns:a16="http://schemas.microsoft.com/office/drawing/2014/main" id="{6F4309DD-8499-4483-B14A-F3CB8ABD96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000" y="1260000"/>
            <a:ext cx="5904000" cy="431994"/>
          </a:xfrm>
        </p:spPr>
        <p:txBody>
          <a:bodyPr anchor="ctr">
            <a:normAutofit/>
          </a:bodyPr>
          <a:lstStyle>
            <a:lvl1pPr marL="0" indent="0">
              <a:buNone/>
              <a:defRPr sz="1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hu-HU" dirty="0" err="1"/>
              <a:t>Affiliation</a:t>
            </a:r>
            <a:r>
              <a:rPr lang="hu-HU" dirty="0"/>
              <a:t>(s)</a:t>
            </a:r>
          </a:p>
        </p:txBody>
      </p:sp>
      <p:sp>
        <p:nvSpPr>
          <p:cNvPr id="8" name="Cím 13">
            <a:extLst>
              <a:ext uri="{FF2B5EF4-FFF2-40B4-BE49-F238E27FC236}">
                <a16:creationId xmlns:a16="http://schemas.microsoft.com/office/drawing/2014/main" id="{1E00241C-0F49-42AC-8125-FD7FB3254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99" y="141209"/>
            <a:ext cx="5904000" cy="720000"/>
          </a:xfrm>
        </p:spPr>
        <p:txBody>
          <a:bodyPr/>
          <a:lstStyle>
            <a:lvl1pPr>
              <a:defRPr sz="2000" b="1"/>
            </a:lvl1pPr>
          </a:lstStyle>
          <a:p>
            <a:r>
              <a:rPr lang="hu-HU" dirty="0" err="1"/>
              <a:t>Title</a:t>
            </a:r>
            <a:endParaRPr lang="hu-HU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BE220E9-965A-4B77-ADA0-252CF3095D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999" y="11416208"/>
            <a:ext cx="2138978" cy="649196"/>
          </a:xfrm>
          <a:prstGeom prst="rect">
            <a:avLst/>
          </a:prstGeom>
        </p:spPr>
        <p:txBody>
          <a:bodyPr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13 – 14 November 2026</a:t>
            </a:r>
            <a:endParaRPr lang="hu-HU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1CBE32-4E90-482D-A8D9-AC2D9F68C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977" y="11416208"/>
            <a:ext cx="2232998" cy="649196"/>
          </a:xfrm>
        </p:spPr>
        <p:txBody>
          <a:bodyPr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Danubius Hotel Hungaria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0942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1926000"/>
            <a:ext cx="2914650" cy="9108000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1926000"/>
            <a:ext cx="2914650" cy="9108000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Text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C966F72-BFC2-452A-8B4B-9B6729428D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999" y="11416208"/>
            <a:ext cx="2138978" cy="649196"/>
          </a:xfrm>
          <a:prstGeom prst="rect">
            <a:avLst/>
          </a:prstGeom>
        </p:spPr>
        <p:txBody>
          <a:bodyPr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13 – 14 November 2026</a:t>
            </a:r>
            <a:endParaRPr lang="hu-HU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50E109B-15B5-4594-87FD-D3888D13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977" y="11416208"/>
            <a:ext cx="2232998" cy="649196"/>
          </a:xfrm>
        </p:spPr>
        <p:txBody>
          <a:bodyPr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Danubius Hotel Hungaria</a:t>
            </a:r>
            <a:endParaRPr lang="hu-HU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2FDF08A4-67DC-48B0-988E-4FD5F5018325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467999" y="828000"/>
            <a:ext cx="5904000" cy="432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 dirty="0" err="1"/>
              <a:t>Author</a:t>
            </a:r>
            <a:r>
              <a:rPr lang="hu-HU" dirty="0"/>
              <a:t>(s)</a:t>
            </a:r>
            <a:endParaRPr lang="en-US" dirty="0"/>
          </a:p>
        </p:txBody>
      </p:sp>
      <p:sp>
        <p:nvSpPr>
          <p:cNvPr id="11" name="Szöveg helye 12">
            <a:extLst>
              <a:ext uri="{FF2B5EF4-FFF2-40B4-BE49-F238E27FC236}">
                <a16:creationId xmlns:a16="http://schemas.microsoft.com/office/drawing/2014/main" id="{6337F2A9-55FB-4581-A972-DFE9834159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000" y="1260000"/>
            <a:ext cx="5904000" cy="431994"/>
          </a:xfrm>
        </p:spPr>
        <p:txBody>
          <a:bodyPr anchor="ctr">
            <a:normAutofit/>
          </a:bodyPr>
          <a:lstStyle>
            <a:lvl1pPr marL="0" indent="0">
              <a:buNone/>
              <a:defRPr sz="1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hu-HU" dirty="0" err="1"/>
              <a:t>Affiliation</a:t>
            </a:r>
            <a:r>
              <a:rPr lang="hu-HU" dirty="0"/>
              <a:t>(s)</a:t>
            </a:r>
          </a:p>
        </p:txBody>
      </p:sp>
      <p:sp>
        <p:nvSpPr>
          <p:cNvPr id="12" name="Cím 13">
            <a:extLst>
              <a:ext uri="{FF2B5EF4-FFF2-40B4-BE49-F238E27FC236}">
                <a16:creationId xmlns:a16="http://schemas.microsoft.com/office/drawing/2014/main" id="{DBBDC1BF-B177-42A6-8E79-B446562FD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99" y="141209"/>
            <a:ext cx="5904000" cy="720000"/>
          </a:xfrm>
        </p:spPr>
        <p:txBody>
          <a:bodyPr/>
          <a:lstStyle>
            <a:lvl1pPr>
              <a:defRPr sz="2000" b="1"/>
            </a:lvl1pPr>
          </a:lstStyle>
          <a:p>
            <a:r>
              <a:rPr lang="hu-HU" dirty="0" err="1"/>
              <a:t>Title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527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1" y="1926000"/>
            <a:ext cx="2901255" cy="720000"/>
          </a:xfrm>
        </p:spPr>
        <p:txBody>
          <a:bodyPr anchor="ctr"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dirty="0" err="1"/>
              <a:t>Subtitle</a:t>
            </a:r>
            <a:endParaRPr lang="hu-H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1" y="2756786"/>
            <a:ext cx="2901255" cy="8248494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Text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3" y="1926000"/>
            <a:ext cx="2915543" cy="720000"/>
          </a:xfrm>
        </p:spPr>
        <p:txBody>
          <a:bodyPr anchor="ctr"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dirty="0" err="1"/>
              <a:t>Subtitle</a:t>
            </a:r>
            <a:endParaRPr lang="hu-HU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3" y="2756786"/>
            <a:ext cx="2915543" cy="8248494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dirty="0"/>
              <a:t>Text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1A9B065-0C0D-40F4-8F60-DE198D91F1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999" y="11416208"/>
            <a:ext cx="2138978" cy="649196"/>
          </a:xfrm>
          <a:prstGeom prst="rect">
            <a:avLst/>
          </a:prstGeom>
        </p:spPr>
        <p:txBody>
          <a:bodyPr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13 – 14 November 2026</a:t>
            </a:r>
            <a:endParaRPr lang="hu-H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14869FE-634E-4545-B71D-C8C87DBE3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6977" y="11416208"/>
            <a:ext cx="2232998" cy="649196"/>
          </a:xfrm>
        </p:spPr>
        <p:txBody>
          <a:bodyPr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Danubius Hotel Hungaria</a:t>
            </a:r>
            <a:endParaRPr lang="hu-HU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AB9CE297-6BB9-4CE8-A8C8-472E1ADF3C4E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467999" y="828000"/>
            <a:ext cx="5904000" cy="432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 dirty="0" err="1"/>
              <a:t>Author</a:t>
            </a:r>
            <a:r>
              <a:rPr lang="hu-HU" dirty="0"/>
              <a:t>(s)</a:t>
            </a:r>
            <a:endParaRPr lang="en-US" dirty="0"/>
          </a:p>
        </p:txBody>
      </p:sp>
      <p:sp>
        <p:nvSpPr>
          <p:cNvPr id="13" name="Szöveg helye 12">
            <a:extLst>
              <a:ext uri="{FF2B5EF4-FFF2-40B4-BE49-F238E27FC236}">
                <a16:creationId xmlns:a16="http://schemas.microsoft.com/office/drawing/2014/main" id="{7D08AACA-3F23-4133-8EAD-26D314C6E5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000" y="1260000"/>
            <a:ext cx="5904000" cy="431994"/>
          </a:xfrm>
        </p:spPr>
        <p:txBody>
          <a:bodyPr anchor="ctr">
            <a:normAutofit/>
          </a:bodyPr>
          <a:lstStyle>
            <a:lvl1pPr marL="0" indent="0">
              <a:buNone/>
              <a:defRPr sz="140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5pPr marL="1371600" indent="0">
              <a:buNone/>
              <a:defRPr/>
            </a:lvl5pPr>
          </a:lstStyle>
          <a:p>
            <a:pPr lvl="0"/>
            <a:r>
              <a:rPr lang="hu-HU" dirty="0" err="1"/>
              <a:t>Affiliation</a:t>
            </a:r>
            <a:r>
              <a:rPr lang="hu-HU" dirty="0"/>
              <a:t>(s)</a:t>
            </a:r>
          </a:p>
        </p:txBody>
      </p:sp>
      <p:sp>
        <p:nvSpPr>
          <p:cNvPr id="14" name="Cím 13">
            <a:extLst>
              <a:ext uri="{FF2B5EF4-FFF2-40B4-BE49-F238E27FC236}">
                <a16:creationId xmlns:a16="http://schemas.microsoft.com/office/drawing/2014/main" id="{5F2D2649-2159-4BE3-A6DE-BD54C537D4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99" y="141209"/>
            <a:ext cx="5904000" cy="720000"/>
          </a:xfrm>
        </p:spPr>
        <p:txBody>
          <a:bodyPr/>
          <a:lstStyle>
            <a:lvl1pPr>
              <a:defRPr sz="2000" b="1"/>
            </a:lvl1pPr>
          </a:lstStyle>
          <a:p>
            <a:r>
              <a:rPr lang="hu-HU" dirty="0" err="1"/>
              <a:t>Title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624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50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9875D195-FCAB-4FF0-87A6-0ACB9CDE86CD}"/>
              </a:ext>
            </a:extLst>
          </p:cNvPr>
          <p:cNvCxnSpPr/>
          <p:nvPr userDrawn="1"/>
        </p:nvCxnSpPr>
        <p:spPr>
          <a:xfrm>
            <a:off x="243348" y="11375930"/>
            <a:ext cx="5796000" cy="0"/>
          </a:xfrm>
          <a:prstGeom prst="line">
            <a:avLst/>
          </a:prstGeom>
          <a:ln w="38100">
            <a:solidFill>
              <a:srgbClr val="002060"/>
            </a:solidFill>
            <a:rou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288000"/>
            <a:ext cx="4248000" cy="93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978"/>
            <a:ext cx="5915025" cy="7736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837FA3BE-944D-4C63-9F67-1FA9F59BBC8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299827" y="11009558"/>
            <a:ext cx="1343861" cy="1184030"/>
            <a:chOff x="4338838" y="142281"/>
            <a:chExt cx="2057400" cy="1812706"/>
          </a:xfrm>
        </p:grpSpPr>
        <p:pic>
          <p:nvPicPr>
            <p:cNvPr id="8" name="Kép 7">
              <a:extLst>
                <a:ext uri="{FF2B5EF4-FFF2-40B4-BE49-F238E27FC236}">
                  <a16:creationId xmlns:a16="http://schemas.microsoft.com/office/drawing/2014/main" id="{A5415362-E7AF-42DF-B9AF-633ECFAC12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5856" y="142281"/>
              <a:ext cx="1080381" cy="1568553"/>
            </a:xfrm>
            <a:prstGeom prst="rect">
              <a:avLst/>
            </a:prstGeom>
            <a:noFill/>
            <a:effectLst/>
          </p:spPr>
        </p:pic>
        <p:sp>
          <p:nvSpPr>
            <p:cNvPr id="9" name="Szövegdoboz 8">
              <a:extLst>
                <a:ext uri="{FF2B5EF4-FFF2-40B4-BE49-F238E27FC236}">
                  <a16:creationId xmlns:a16="http://schemas.microsoft.com/office/drawing/2014/main" id="{D36B3250-D24C-4CBE-BB1C-00D26DFE0132}"/>
                </a:ext>
              </a:extLst>
            </p:cNvPr>
            <p:cNvSpPr txBox="1"/>
            <p:nvPr userDrawn="1"/>
          </p:nvSpPr>
          <p:spPr>
            <a:xfrm>
              <a:off x="4338838" y="965478"/>
              <a:ext cx="2057400" cy="989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buNone/>
              </a:pPr>
              <a:r>
                <a:rPr lang="en-US" sz="1200" b="1" kern="0" spc="100" dirty="0" err="1">
                  <a:solidFill>
                    <a:srgbClr val="002060"/>
                  </a:solidFill>
                  <a:latin typeface="Sans Serif Collection" panose="020B0502040504020204" pitchFamily="34" charset="0"/>
                  <a:ea typeface="Sans Serif Collection" panose="020B0502040504020204" pitchFamily="34" charset="0"/>
                  <a:cs typeface="Sans Serif Collection" panose="020B0502040504020204" pitchFamily="34" charset="0"/>
                </a:rPr>
                <a:t>SepsEast</a:t>
              </a:r>
              <a:endParaRPr lang="hu-HU" sz="1200" b="1" kern="0" spc="100" dirty="0">
                <a:solidFill>
                  <a:srgbClr val="002060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endParaRPr>
            </a:p>
            <a:p>
              <a:pPr marL="0" indent="0">
                <a:buNone/>
              </a:pPr>
              <a:r>
                <a:rPr lang="hu-HU" sz="1200" b="1" kern="0" spc="100" dirty="0">
                  <a:solidFill>
                    <a:srgbClr val="002060"/>
                  </a:solidFill>
                  <a:latin typeface="Sans Serif Collection" panose="020B0502040504020204" pitchFamily="34" charset="0"/>
                  <a:ea typeface="Sans Serif Collection" panose="020B0502040504020204" pitchFamily="34" charset="0"/>
                  <a:cs typeface="Sans Serif Collection" panose="020B0502040504020204" pitchFamily="34" charset="0"/>
                </a:rPr>
                <a:t>2026</a:t>
              </a:r>
              <a:endParaRPr lang="en-US" sz="1200" dirty="0">
                <a:solidFill>
                  <a:srgbClr val="002060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endParaRPr>
            </a:p>
            <a:p>
              <a:endParaRPr lang="hu-HU" sz="1200" dirty="0"/>
            </a:p>
          </p:txBody>
        </p:sp>
      </p:grp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66B31BED-C4DC-4383-BE33-CAC2A40074DA}"/>
              </a:ext>
            </a:extLst>
          </p:cNvPr>
          <p:cNvCxnSpPr/>
          <p:nvPr userDrawn="1"/>
        </p:nvCxnSpPr>
        <p:spPr>
          <a:xfrm>
            <a:off x="243348" y="1814059"/>
            <a:ext cx="6371303" cy="0"/>
          </a:xfrm>
          <a:prstGeom prst="line">
            <a:avLst/>
          </a:prstGeom>
          <a:ln w="38100">
            <a:solidFill>
              <a:srgbClr val="002060"/>
            </a:solidFill>
            <a:rou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2AC9ADE-F83F-47B4-AFF8-66528A5B6D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999" y="11416208"/>
            <a:ext cx="2138978" cy="649196"/>
          </a:xfrm>
          <a:prstGeom prst="rect">
            <a:avLst/>
          </a:prstGeom>
        </p:spPr>
        <p:txBody>
          <a:bodyPr anchor="ctr"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13 – 14 November 2026</a:t>
            </a:r>
            <a:endParaRPr lang="hu-HU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1654A6B-7B60-4BEE-985F-F549FBF7D0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6977" y="11416208"/>
            <a:ext cx="2232998" cy="649196"/>
          </a:xfrm>
          <a:prstGeom prst="rect">
            <a:avLst/>
          </a:prstGeom>
        </p:spPr>
        <p:txBody>
          <a:bodyPr anchor="ctr"/>
          <a:lstStyle>
            <a:lvl1pPr>
              <a:defRPr sz="105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hu-HU"/>
              <a:t>Danubius Hotel Hungaria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9510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4" r:id="rId3"/>
    <p:sldLayoutId id="21474836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lcím 31">
            <a:extLst>
              <a:ext uri="{FF2B5EF4-FFF2-40B4-BE49-F238E27FC236}">
                <a16:creationId xmlns:a16="http://schemas.microsoft.com/office/drawing/2014/main" id="{B1193D30-5733-4269-8FEB-5E89EFB8C2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0" name="Dátum helye 19">
            <a:extLst>
              <a:ext uri="{FF2B5EF4-FFF2-40B4-BE49-F238E27FC236}">
                <a16:creationId xmlns:a16="http://schemas.microsoft.com/office/drawing/2014/main" id="{27678468-A259-4765-BCB2-6C3A63D83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13 – 14 November 2026</a:t>
            </a:r>
          </a:p>
        </p:txBody>
      </p:sp>
      <p:sp>
        <p:nvSpPr>
          <p:cNvPr id="19" name="Élőláb helye 18">
            <a:extLst>
              <a:ext uri="{FF2B5EF4-FFF2-40B4-BE49-F238E27FC236}">
                <a16:creationId xmlns:a16="http://schemas.microsoft.com/office/drawing/2014/main" id="{E12171A2-36A3-45AE-B728-87236A782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Danubius Hotel Hungaria</a:t>
            </a:r>
          </a:p>
        </p:txBody>
      </p:sp>
      <p:sp>
        <p:nvSpPr>
          <p:cNvPr id="33" name="Tartalom helye 32">
            <a:extLst>
              <a:ext uri="{FF2B5EF4-FFF2-40B4-BE49-F238E27FC236}">
                <a16:creationId xmlns:a16="http://schemas.microsoft.com/office/drawing/2014/main" id="{DE411B08-D2E8-4CBE-85F9-591488E9F22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4" name="Szöveg helye 33">
            <a:extLst>
              <a:ext uri="{FF2B5EF4-FFF2-40B4-BE49-F238E27FC236}">
                <a16:creationId xmlns:a16="http://schemas.microsoft.com/office/drawing/2014/main" id="{9128C891-9388-428E-9FCD-D8703C3C61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Cím 30">
            <a:extLst>
              <a:ext uri="{FF2B5EF4-FFF2-40B4-BE49-F238E27FC236}">
                <a16:creationId xmlns:a16="http://schemas.microsoft.com/office/drawing/2014/main" id="{18820EAA-4E03-43F1-BEDE-6A56448F1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4104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é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8</Words>
  <Application>Microsoft Office PowerPoint</Application>
  <PresentationFormat>Egyéni</PresentationFormat>
  <Paragraphs>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Sans Serif Collection</vt:lpstr>
      <vt:lpstr>Office-téma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Ruszkai</dc:creator>
  <cp:keywords>SepsEast2026</cp:keywords>
  <cp:lastModifiedBy>Dr. Ruszkai Zoltán</cp:lastModifiedBy>
  <cp:revision>12</cp:revision>
  <dcterms:created xsi:type="dcterms:W3CDTF">2026-04-08T13:10:26Z</dcterms:created>
  <dcterms:modified xsi:type="dcterms:W3CDTF">2026-08-17T17:26:20Z</dcterms:modified>
</cp:coreProperties>
</file>